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  <a:defRPr sz="1200"/>
            </a:lvl1pPr>
          </a:lstStyle>
          <a:p>
            <a:pPr>
              <a:defRPr/>
            </a:pPr>
            <a:fld id="{0DE51E99-E530-46BB-A099-7E9DF7B351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4233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kumimoji="0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08690CB-96B7-4F4C-A801-83160BEAB8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20876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8077200" y="2133600"/>
            <a:ext cx="77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2400" b="1">
                <a:solidFill>
                  <a:schemeClr val="hlink"/>
                </a:solidFill>
                <a:latin typeface="Times New Roman" panose="02020603050405020304" pitchFamily="18" charset="0"/>
              </a:rPr>
              <a:t>6σ</a:t>
            </a:r>
            <a:endParaRPr kumimoji="0"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4038600" y="2362200"/>
            <a:ext cx="40386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6858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  <a:endParaRPr lang="en-US" alt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886200"/>
            <a:ext cx="6400800" cy="177165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  <a:endParaRPr lang="en-US" altLang="en-US" noProof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11200" y="6229350"/>
            <a:ext cx="19304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895EE47C-A4DE-428B-AE45-F07A6B564AAB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9600" y="6229350"/>
            <a:ext cx="2844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04000" y="6229350"/>
            <a:ext cx="1828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3896286F-4535-43FE-97A3-711148B33D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09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9571E-FD82-410F-8970-4529808A3E0D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EE59D-9FC2-4009-9A82-C374A02F9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230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8600" y="228600"/>
            <a:ext cx="2057400" cy="5829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6019800" cy="5829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870EB-6B6B-4D43-BBCC-FC2E473A31A8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F7123-8EF5-44F7-AC15-6644F6C5C9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4676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836B0-CDE0-4B22-A502-7C5E70B7111D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9825E-0AD6-4D19-A6AF-BFE77342E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2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5BE4C-3011-46CB-9BCA-B55C3089A5D7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3DD00-38E4-40CF-B61C-07B20A291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784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85950"/>
            <a:ext cx="4013200" cy="417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2800" y="1885950"/>
            <a:ext cx="4013200" cy="417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2C468-BA02-4116-A83A-326E20C1DE30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FF6D1-702D-414B-AA68-65831BC5A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810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49DE7-EF79-4AB6-B1D1-C01FDD5735BD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9625C-4DCD-4045-A3B5-2BB2D31A64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846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32D4-BED4-4390-9FBB-74E9AA59EF51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A87F7-8100-44A3-93F1-5310D8C26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8512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5808F-12BD-4659-B0FA-8866A8E17864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F51B2-7802-4FF2-B573-A305C8E52F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F1B78-8553-4088-B5DC-16DD1A0D466E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399E9-439C-4C7A-A459-F104C74B78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968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215A7-62A7-46C8-8C1F-EADDB9946F09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8B95B-2B00-4641-9649-719EB474AB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439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85950"/>
            <a:ext cx="81788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A125F0-3C80-47DB-8CD4-D654B428473F}" type="datetime1">
              <a:rPr lang="en-US" altLang="en-US"/>
              <a:pPr>
                <a:defRPr/>
              </a:pPr>
              <a:t>3/8/2017</a:t>
            </a:fld>
            <a:endParaRPr lang="en-US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Project XYZ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1000" y="622935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Tx/>
              <a:buFontTx/>
              <a:buNone/>
              <a:defRPr kumimoji="0"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4AAD09-B5C0-4525-90A0-390A4D7224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8153400" y="1371600"/>
            <a:ext cx="777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2400" b="1">
                <a:solidFill>
                  <a:schemeClr val="hlink"/>
                </a:solidFill>
                <a:latin typeface="Times New Roman" panose="02020603050405020304" pitchFamily="18" charset="0"/>
              </a:rPr>
              <a:t>6σ</a:t>
            </a:r>
            <a:endParaRPr kumimoji="0"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032" name="Line 9"/>
          <p:cNvSpPr>
            <a:spLocks noChangeShapeType="1"/>
          </p:cNvSpPr>
          <p:nvPr/>
        </p:nvSpPr>
        <p:spPr bwMode="auto">
          <a:xfrm>
            <a:off x="4114800" y="1600200"/>
            <a:ext cx="4038600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000" kern="1200">
          <a:solidFill>
            <a:srgbClr val="0000C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000">
          <a:solidFill>
            <a:srgbClr val="0000CC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Monotype Sorts"/>
        <a:buChar char="u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90000"/>
        <a:buFont typeface="Monotype Sorts"/>
        <a:buChar char="u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80000"/>
        <a:buFont typeface="Monotype Sorts"/>
        <a:buChar char="u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D5C9A10F-0154-4DB8-B68D-065E79C71AAD}" type="datetime1">
              <a:rPr kumimoji="0" lang="en-US" altLang="en-US" sz="140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3/8/2017</a:t>
            </a:fld>
            <a:endParaRPr kumimoji="0" lang="en-US" altLang="en-US" sz="140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n-US" altLang="en-US" sz="1400" smtClean="0">
                <a:solidFill>
                  <a:srgbClr val="5E574E"/>
                </a:solidFill>
                <a:latin typeface="Arial" panose="020B0604020202020204" pitchFamily="34" charset="0"/>
              </a:rPr>
              <a:t>Project XYZ</a:t>
            </a:r>
          </a:p>
        </p:txBody>
      </p:sp>
      <p:sp>
        <p:nvSpPr>
          <p:cNvPr id="512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Monotype Sorts"/>
              <a:buChar char="z"/>
              <a:defRPr kumimoji="1" sz="32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fld id="{E92E780C-6A8D-47CB-8EC7-C845400828FE}" type="slidenum">
              <a:rPr kumimoji="0" lang="en-US" altLang="en-US" sz="1400" smtClean="0">
                <a:solidFill>
                  <a:srgbClr val="5E574E"/>
                </a:solidFill>
                <a:latin typeface="Arial" panose="020B0604020202020204" pitchFamily="34" charset="0"/>
              </a:rPr>
              <a:pPr>
                <a:spcBef>
                  <a:spcPct val="50000"/>
                </a:spcBef>
                <a:buClrTx/>
                <a:buFontTx/>
                <a:buNone/>
              </a:pPr>
              <a:t>1</a:t>
            </a:fld>
            <a:endParaRPr kumimoji="0" lang="en-US" altLang="en-US" sz="1400" smtClean="0">
              <a:solidFill>
                <a:srgbClr val="5E574E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512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Monotype Sorts"/>
              <a:buNone/>
            </a:pPr>
            <a:endParaRPr lang="en-US" alt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4">
      <a:dk1>
        <a:srgbClr val="000000"/>
      </a:dk1>
      <a:lt1>
        <a:srgbClr val="FFFFFF"/>
      </a:lt1>
      <a:dk2>
        <a:srgbClr val="8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FF0000"/>
      </a:hlink>
      <a:folHlink>
        <a:srgbClr val="FFFFCC"/>
      </a:folHlink>
    </a:clrScheme>
    <a:fontScheme name="Office Theme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Monotype Sorts" pitchFamily="2" charset="2"/>
          <a:buChar char="z"/>
          <a:tabLst/>
          <a:defRPr kumimoji="1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Monotype Sorts" pitchFamily="2" charset="2"/>
          <a:buChar char="z"/>
          <a:tabLst/>
          <a:defRPr kumimoji="1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Office Theme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B856C4D0-158B-4016-924E-E71D913A77E6}" vid="{D65575B0-53E1-4E65-84D8-38AFD4DD35B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 for Team Reports- Light Color Scheme</Template>
  <TotalTime>2</TotalTime>
  <Words>4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Tahoma</vt:lpstr>
      <vt:lpstr>Monotype Sorts</vt:lpstr>
      <vt:lpstr>Arial Black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Claire T. Peterson</dc:creator>
  <cp:lastModifiedBy>Claire T. Peterson</cp:lastModifiedBy>
  <cp:revision>1</cp:revision>
  <dcterms:created xsi:type="dcterms:W3CDTF">2017-03-08T22:04:57Z</dcterms:created>
  <dcterms:modified xsi:type="dcterms:W3CDTF">2017-03-08T22:07:20Z</dcterms:modified>
</cp:coreProperties>
</file>