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581" autoAdjust="0"/>
  </p:normalViewPr>
  <p:slideViewPr>
    <p:cSldViewPr>
      <p:cViewPr varScale="1">
        <p:scale>
          <a:sx n="78" d="100"/>
          <a:sy n="78" d="100"/>
        </p:scale>
        <p:origin x="135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02B3E0F-4527-4C79-B0E1-D6A7584352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46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fld id="{2C60D482-EAB1-499A-BE31-07980D47A1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9411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6858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886200"/>
            <a:ext cx="6400800" cy="177165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11200" y="6229350"/>
            <a:ext cx="19304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fld id="{7F0D621C-70DE-4557-83D1-44A9B0D14100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49600" y="6229350"/>
            <a:ext cx="2844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04000" y="6229350"/>
            <a:ext cx="1828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fld id="{229A55C7-A99C-43DE-82F5-2027EAC6787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8077200" y="2133600"/>
            <a:ext cx="77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6σ</a:t>
            </a:r>
            <a:endParaRPr kumimoji="0"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4038600" y="2362200"/>
            <a:ext cx="40386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7BDC0C-CBFE-4FF0-8ABE-1E978D6BF46F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DF6EA-6927-4C22-B4CC-4FE9659DF4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5332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8600" y="228600"/>
            <a:ext cx="20574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6019800" cy="5829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6E8A4C-74B8-4940-9E22-5C1830EE1011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6035E-3C81-4154-87FA-CC53086C76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327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885950"/>
            <a:ext cx="8178800" cy="417195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318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A530F70-D05D-4074-8176-6E093B8EBB46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293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10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5DF1596-9713-4258-A08E-6DB150F93E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383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5E92F2-720E-4311-8F7E-CD83D8AB93E5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69398-50A0-43F8-9B47-CA0B554FA0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056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DD50C4-1331-40BF-B8AA-22BB7D829262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CA48E-8E3B-444B-A544-50231B70CE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680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85950"/>
            <a:ext cx="4013200" cy="417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2800" y="1885950"/>
            <a:ext cx="4013200" cy="417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A0B305-3787-4256-90BD-BF3008D420AE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E1A43-E2F5-4215-9BE2-E0CEBBEFA5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5834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AABDB1-6AF5-4DE4-B7EC-32AAB0D10B54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A3E55-2093-4BAE-B4E0-11E9C574D7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7100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244FDB-466A-4DEF-A688-35BEE9930137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5D56D-B735-43B7-A1A7-72F0B14B87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742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090050-781B-4E3E-9424-C12B00329EF7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DE8F6-F7A2-4260-9FF0-7B32A1982D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7685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6FFEEB-AD12-49BE-A0D3-BA358B075E05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6C2E2-AB36-48E2-BD4D-1E795FF2FC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472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A5171E-F301-4222-8DDC-5E9BF555D596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D8136-44C1-4822-BAEE-DDF43A9846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781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85950"/>
            <a:ext cx="81788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6CFEB30D-B96F-429F-8A67-324A90587C50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1000" y="6229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F832A2FE-DAB9-45D9-AAFA-46E5B68CEE0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8153400" y="1371600"/>
            <a:ext cx="77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6σ</a:t>
            </a:r>
            <a:endParaRPr kumimoji="0"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4114800" y="1600200"/>
            <a:ext cx="40386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000" kern="1200">
          <a:solidFill>
            <a:srgbClr val="0000C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Monotype Sorts" pitchFamily="2" charset="2"/>
        <a:buChar char="u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SzPct val="90000"/>
        <a:buFont typeface="Monotype Sorts" pitchFamily="2" charset="2"/>
        <a:buChar char="u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SzPct val="80000"/>
        <a:buFont typeface="Monotype Sorts" pitchFamily="2" charset="2"/>
        <a:buChar char="u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fld id="{4D7C5FE9-7844-45A9-A648-564174B96908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F02CA826-1B9B-4F37-B3F2-5BA11FFA949D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Data Portrayal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Team: </a:t>
            </a:r>
          </a:p>
          <a:p>
            <a:r>
              <a:rPr lang="en-US" altLang="en-US"/>
              <a:t>	The Authors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ABB3A-C515-4B39-B42E-E91A190FA7EB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CC59-E073-4972-B401-8741B6493AE8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819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Purpose	</a:t>
            </a: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To exploit the data tracking tools</a:t>
            </a:r>
          </a:p>
          <a:p>
            <a:r>
              <a:rPr lang="en-US" altLang="en-US"/>
              <a:t>To apply the basic data analysis tools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2619-779F-4831-A5C9-6490E0818EA7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03E8-F06D-4A18-B3BB-F045A48CE83F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Data Analysis	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Set average value =		1.47</a:t>
            </a:r>
          </a:p>
          <a:p>
            <a:r>
              <a:rPr lang="en-US" altLang="en-US"/>
              <a:t>Set standard deviation =	0.19</a:t>
            </a:r>
          </a:p>
          <a:p>
            <a:r>
              <a:rPr lang="en-US" altLang="en-US"/>
              <a:t>Upper system limit =		2.06		</a:t>
            </a:r>
          </a:p>
          <a:p>
            <a:r>
              <a:rPr lang="en-US" altLang="en-US"/>
              <a:t>Lower system limit =		0.31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B2E3-BF4E-4389-94AA-62A0C4C49B93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73FA-4970-4128-86FF-410A9F372CB8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Tracking Diagram</a:t>
            </a: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5105400" y="3048000"/>
            <a:ext cx="457200" cy="3810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5181600" y="3124200"/>
            <a:ext cx="304800" cy="2286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8" name="Picture 8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563" y="1885950"/>
            <a:ext cx="7458075" cy="417195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04E86-AB2A-4C1C-A2FD-52592ED9F9B3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8A53E-0BBF-49A9-BB1E-883C8E08BCC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Histogram of the Data Set</a:t>
            </a: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905000"/>
            <a:ext cx="7575550" cy="417195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1068-265A-48BE-A471-54BB25784E83}" type="datetime1">
              <a:rPr lang="en-US" altLang="en-US"/>
              <a:pPr/>
              <a:t>3/8/2017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488DF-A5BC-4042-812D-C781F6C4CFC3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Analysis	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One data point exceeds the process control limit, which is to be expected only a few times in a thousand.</a:t>
            </a:r>
          </a:p>
          <a:p>
            <a:r>
              <a:rPr lang="en-US" altLang="en-US" dirty="0"/>
              <a:t>This point requires special </a:t>
            </a:r>
            <a:r>
              <a:rPr lang="en-US" altLang="en-US" dirty="0" smtClean="0"/>
              <a:t>attention.</a:t>
            </a:r>
            <a:endParaRPr lang="en-US" altLang="en-US" dirty="0"/>
          </a:p>
          <a:p>
            <a:r>
              <a:rPr lang="en-US" altLang="en-US" dirty="0"/>
              <a:t>The rest of the data seem to be well behaved.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se One example Report">
  <a:themeElements>
    <a:clrScheme name="Case One example Report 6">
      <a:dk1>
        <a:srgbClr val="000000"/>
      </a:dk1>
      <a:lt1>
        <a:srgbClr val="FFFFFF"/>
      </a:lt1>
      <a:dk2>
        <a:srgbClr val="000066"/>
      </a:dk2>
      <a:lt2>
        <a:srgbClr val="FFCC00"/>
      </a:lt2>
      <a:accent1>
        <a:srgbClr val="0066FF"/>
      </a:accent1>
      <a:accent2>
        <a:srgbClr val="33CCCC"/>
      </a:accent2>
      <a:accent3>
        <a:srgbClr val="AAAAB8"/>
      </a:accent3>
      <a:accent4>
        <a:srgbClr val="DADADA"/>
      </a:accent4>
      <a:accent5>
        <a:srgbClr val="AAB8FF"/>
      </a:accent5>
      <a:accent6>
        <a:srgbClr val="2DB9B9"/>
      </a:accent6>
      <a:hlink>
        <a:srgbClr val="FF00FF"/>
      </a:hlink>
      <a:folHlink>
        <a:srgbClr val="9933FF"/>
      </a:folHlink>
    </a:clrScheme>
    <a:fontScheme name="Case One example Report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Monotype Sorts" pitchFamily="2" charset="2"/>
          <a:buChar char="z"/>
          <a:tabLst/>
          <a:defRPr kumimoji="1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Monotype Sorts" pitchFamily="2" charset="2"/>
          <a:buChar char="z"/>
          <a:tabLst/>
          <a:defRPr kumimoji="1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Case One example Report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e One example Report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e One example Report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9A0B947D-1DE2-4458-8128-A8FCAEF5A8BD}" vid="{F379CAE0-1CE5-4B1E-AAFC-426A23EF98C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PowerPointTemplateDarkColorSchemeBarry2e</Template>
  <TotalTime>0</TotalTime>
  <Words>101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Black</vt:lpstr>
      <vt:lpstr>Monotype Sorts</vt:lpstr>
      <vt:lpstr>Tahoma</vt:lpstr>
      <vt:lpstr>Times New Roman</vt:lpstr>
      <vt:lpstr>Case One example Report</vt:lpstr>
      <vt:lpstr>Data Portrayal</vt:lpstr>
      <vt:lpstr>Purpose </vt:lpstr>
      <vt:lpstr>Data Analysis </vt:lpstr>
      <vt:lpstr>Tracking Diagram</vt:lpstr>
      <vt:lpstr>Histogram of the Data Set</vt:lpstr>
      <vt:lpstr>Analysis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Portrayal</dc:title>
  <dc:creator>Claire T. Peterson</dc:creator>
  <cp:lastModifiedBy>Claire T. Peterson</cp:lastModifiedBy>
  <cp:revision>1</cp:revision>
  <dcterms:created xsi:type="dcterms:W3CDTF">2017-03-08T22:08:19Z</dcterms:created>
  <dcterms:modified xsi:type="dcterms:W3CDTF">2017-03-08T22:08:36Z</dcterms:modified>
</cp:coreProperties>
</file>